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9" r:id="rId4"/>
    <p:sldId id="260" r:id="rId5"/>
    <p:sldId id="276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3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3DB2-0C77-42DB-96A1-988814EE8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7651B-BE2B-453F-A85A-1C8A2D47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0E70A-81E8-456E-9227-8725EB9B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5054E-9A5F-4C66-A3FC-5C3E1F5E5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CCA9-46E3-4D84-BA0F-4C538D9E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63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FC13-AE66-413E-B492-D842552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23CAF-A6A3-4759-960B-7B19C7D74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0D44D-3DD6-48F3-AF4A-8B9A144F9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24F6-2D28-44FB-9D12-307A70EB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47869-819C-41DD-A8C2-311FE7C5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5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8726D-F69E-4EED-87F1-D93CE0E66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EADD4-D1CB-4DA9-8421-59312A576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24991-8E40-4D82-946B-466BCD10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0A117-EAFF-4952-8C7D-6230780B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1E54-BE52-4602-A4E4-44E2109D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7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7AD1-0547-4818-9413-034898AC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87BBC-0F5C-4B6D-9D58-4071A620C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48D1-F340-4125-B27E-21474E9C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C83E3-FB1B-4573-BEA7-57FBC4A3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D7745-48AA-4407-8668-351B05A2F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7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73FA-5CD7-4D8E-AA8A-719B11E5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26FAE-0772-4593-83D3-818B82498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ED2A8-7869-4918-B21D-FB52C977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B94BA-B045-4E9A-A884-899B95C0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D0895-1FDF-46AE-9150-1D4DA6B3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3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7FFB-0E7D-437D-8CE3-A94A08C3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3D43-D530-4D44-832F-2F17754F8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933A6-AE99-40C3-A97C-51660FEEF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E2A31-9388-44EB-9ADB-EAF358F9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D1FEF-0C55-4138-B4F0-7FF59C2F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51F71-AE9F-4A8F-83F6-44FD5682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5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A481-74FB-4019-A3EB-7C16DCBB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FD5B1-B1FB-42E3-AD55-E02A7F40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4AC0-1144-4EE0-8C59-8AC7FB490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F0FB9-327F-40B5-8B29-1A8FF95DF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E9CCD-ED39-4C2E-8049-035883BC3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082BAE-67D0-40D7-ACB2-D7CEE47D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002BC-CFAE-4AB4-AF50-4FD43A3D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AF5DE-3B26-441E-9927-649E5954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8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3552-01D1-443F-A593-A8F108A1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14D53-83A1-4DE7-8E45-3D4C8A88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D246F-1637-4338-8BED-4C38C8B1C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397F4-BE93-426B-B7C7-141A6948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6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16626-D6C0-4809-8624-3F98914B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AC085-FE14-44CF-9BD4-189C7540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E508E-5EF9-4CDB-971C-799B6B38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70419-2F36-4D4F-B5F5-FCAD2F4E0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41712-EADF-41C8-B799-CD28201F0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8FEC-5753-45E8-8989-2906ABD51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E4911-8961-4F2E-B3E5-ACC1B241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F3CBF-C385-4511-8878-58145B4C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CC806-1964-4889-BECE-97007245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0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2D12-D833-4378-ACDC-535400F7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F13102-67FF-4D95-BF6A-DBBB1D9B4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FEE43-6FF0-4A81-B115-588157D2F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67DD1-2658-412F-9A4A-34E2B5F3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7CD5F-98AA-4E72-B3C8-C7B74653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AAE70-71FF-4D05-A958-47F18830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4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46C903-1B4E-4BF1-95C9-4C570C32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BB2B8-AAC5-4BED-BEAB-CA4925CB0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F6DB1-5879-4050-A2C3-86E3A0904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2E29-6FF3-4B72-A480-067103491E9C}" type="datetimeFigureOut">
              <a:rPr lang="en-US" smtClean="0"/>
              <a:t>2/12/2019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CA8D-B776-452B-A6BC-451B27006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C250D-4C93-4034-B14B-FAAFF502D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0D58D-6400-4FBC-9217-5130C09F2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2B888-0FE4-4F47-9B42-11C65FB9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Blue Hill Connectivity Project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604E7A3-E7AD-44FF-96BE-4D0D64FB5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24" y="1825625"/>
            <a:ext cx="5823351" cy="4351338"/>
          </a:xfrm>
        </p:spPr>
      </p:pic>
    </p:spTree>
    <p:extLst>
      <p:ext uri="{BB962C8B-B14F-4D97-AF65-F5344CB8AC3E}">
        <p14:creationId xmlns:p14="http://schemas.microsoft.com/office/powerpoint/2010/main" val="274438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C81A-0CE2-4CF8-97C7-4AECDA24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23E40-F199-4247-B141-8471F1111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0" y="721"/>
            <a:ext cx="10285919" cy="6857279"/>
          </a:xfrm>
        </p:spPr>
      </p:pic>
    </p:spTree>
    <p:extLst>
      <p:ext uri="{BB962C8B-B14F-4D97-AF65-F5344CB8AC3E}">
        <p14:creationId xmlns:p14="http://schemas.microsoft.com/office/powerpoint/2010/main" val="61440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03A32-CE8C-4FE1-BAE5-CBDDF5B2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4459B-86C1-4B7A-8CFA-00031BB0F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6" y="-4872"/>
            <a:ext cx="10294308" cy="6862872"/>
          </a:xfrm>
        </p:spPr>
      </p:pic>
    </p:spTree>
    <p:extLst>
      <p:ext uri="{BB962C8B-B14F-4D97-AF65-F5344CB8AC3E}">
        <p14:creationId xmlns:p14="http://schemas.microsoft.com/office/powerpoint/2010/main" val="295572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C780-A4E3-4AF4-90C0-02299E217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54EB7-8144-4498-B812-0B2404807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6" y="0"/>
            <a:ext cx="10294308" cy="6862872"/>
          </a:xfrm>
        </p:spPr>
      </p:pic>
    </p:spTree>
    <p:extLst>
      <p:ext uri="{BB962C8B-B14F-4D97-AF65-F5344CB8AC3E}">
        <p14:creationId xmlns:p14="http://schemas.microsoft.com/office/powerpoint/2010/main" val="286414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8F50F-498D-48E4-8D9E-3FB08A60C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580537-F652-46D5-A8E3-C44979157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1" y="0"/>
            <a:ext cx="10302697" cy="6868464"/>
          </a:xfrm>
        </p:spPr>
      </p:pic>
    </p:spTree>
    <p:extLst>
      <p:ext uri="{BB962C8B-B14F-4D97-AF65-F5344CB8AC3E}">
        <p14:creationId xmlns:p14="http://schemas.microsoft.com/office/powerpoint/2010/main" val="359385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089A-589F-4649-9233-4A4F5387D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58077-9638-491F-A85A-A3FAE5B1E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40" y="0"/>
            <a:ext cx="10285919" cy="6857279"/>
          </a:xfrm>
        </p:spPr>
      </p:pic>
    </p:spTree>
    <p:extLst>
      <p:ext uri="{BB962C8B-B14F-4D97-AF65-F5344CB8AC3E}">
        <p14:creationId xmlns:p14="http://schemas.microsoft.com/office/powerpoint/2010/main" val="158498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DF5A6-A795-4BF5-8A88-3C6E9E7F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23183C-24D5-48A4-A2C1-91A8395DF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3" y="28684"/>
            <a:ext cx="10243974" cy="6829316"/>
          </a:xfrm>
        </p:spPr>
      </p:pic>
    </p:spTree>
    <p:extLst>
      <p:ext uri="{BB962C8B-B14F-4D97-AF65-F5344CB8AC3E}">
        <p14:creationId xmlns:p14="http://schemas.microsoft.com/office/powerpoint/2010/main" val="1843642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06CB-FF3A-4969-8ED5-3FE310410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8AE5A0-321D-4785-817E-A4945A847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3" y="14342"/>
            <a:ext cx="10243974" cy="6829316"/>
          </a:xfrm>
        </p:spPr>
      </p:pic>
    </p:spTree>
    <p:extLst>
      <p:ext uri="{BB962C8B-B14F-4D97-AF65-F5344CB8AC3E}">
        <p14:creationId xmlns:p14="http://schemas.microsoft.com/office/powerpoint/2010/main" val="321759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FB226-D217-4C57-B595-7F1424CE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16162F-5F42-410C-9D05-05134496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3658244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D64F-F2E9-4404-AE1D-C8C9AACB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0D453D-5E0D-475C-8D18-E4A96B90E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2" y="0"/>
            <a:ext cx="10259736" cy="6839824"/>
          </a:xfrm>
        </p:spPr>
      </p:pic>
    </p:spTree>
    <p:extLst>
      <p:ext uri="{BB962C8B-B14F-4D97-AF65-F5344CB8AC3E}">
        <p14:creationId xmlns:p14="http://schemas.microsoft.com/office/powerpoint/2010/main" val="3284638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7BBD-8236-446C-8131-E4B7ECB5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6EF7E0-5D2F-46D4-90F0-E5C333BB4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824" y="-1009464"/>
            <a:ext cx="6864352" cy="8883281"/>
          </a:xfrm>
        </p:spPr>
      </p:pic>
    </p:spTree>
    <p:extLst>
      <p:ext uri="{BB962C8B-B14F-4D97-AF65-F5344CB8AC3E}">
        <p14:creationId xmlns:p14="http://schemas.microsoft.com/office/powerpoint/2010/main" val="138865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488D-62BC-4F37-9693-0F76A4CE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1B033F-9277-4114-B5EC-CD16EEF21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1" y="-48187"/>
            <a:ext cx="10673199" cy="6906187"/>
          </a:xfrm>
        </p:spPr>
      </p:pic>
    </p:spTree>
    <p:extLst>
      <p:ext uri="{BB962C8B-B14F-4D97-AF65-F5344CB8AC3E}">
        <p14:creationId xmlns:p14="http://schemas.microsoft.com/office/powerpoint/2010/main" val="202667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CD6EB-A1E4-46AA-B847-A86EBA5D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A7BB4D-8A83-4FA3-911C-68CE62A32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46" y="0"/>
            <a:ext cx="10294308" cy="6862872"/>
          </a:xfrm>
        </p:spPr>
      </p:pic>
    </p:spTree>
    <p:extLst>
      <p:ext uri="{BB962C8B-B14F-4D97-AF65-F5344CB8AC3E}">
        <p14:creationId xmlns:p14="http://schemas.microsoft.com/office/powerpoint/2010/main" val="337961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2271-C162-4D52-A2A8-520EC12D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0169E1-D567-4F54-A630-C6D4BEAF0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068"/>
            <a:ext cx="12617042" cy="8411362"/>
          </a:xfrm>
        </p:spPr>
      </p:pic>
    </p:spTree>
    <p:extLst>
      <p:ext uri="{BB962C8B-B14F-4D97-AF65-F5344CB8AC3E}">
        <p14:creationId xmlns:p14="http://schemas.microsoft.com/office/powerpoint/2010/main" val="18387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6FD3-7B88-4993-A60D-0A55932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7BB6A3-879F-46FD-9A73-499B4BC1D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24" y="0"/>
            <a:ext cx="10260752" cy="6840501"/>
          </a:xfrm>
        </p:spPr>
      </p:pic>
    </p:spTree>
    <p:extLst>
      <p:ext uri="{BB962C8B-B14F-4D97-AF65-F5344CB8AC3E}">
        <p14:creationId xmlns:p14="http://schemas.microsoft.com/office/powerpoint/2010/main" val="3929473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30F79-599D-41E9-8240-ACB67566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3F284-04D7-4096-A426-D6BEFF308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3" y="0"/>
            <a:ext cx="10276514" cy="6851009"/>
          </a:xfrm>
        </p:spPr>
      </p:pic>
    </p:spTree>
    <p:extLst>
      <p:ext uri="{BB962C8B-B14F-4D97-AF65-F5344CB8AC3E}">
        <p14:creationId xmlns:p14="http://schemas.microsoft.com/office/powerpoint/2010/main" val="165927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CE54-A472-48CB-8E20-0136473E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90407-A35F-4900-80D0-4C38A10E3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" y="0"/>
            <a:ext cx="5299364" cy="68580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4C55D-6713-498A-A404-3A926705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0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13E1-E1C2-4754-8EB1-90DB5063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3FDD9A-C6FC-4E26-8C83-108BB418A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548463"/>
            <a:ext cx="10805020" cy="8349334"/>
          </a:xfrm>
        </p:spPr>
      </p:pic>
    </p:spTree>
    <p:extLst>
      <p:ext uri="{BB962C8B-B14F-4D97-AF65-F5344CB8AC3E}">
        <p14:creationId xmlns:p14="http://schemas.microsoft.com/office/powerpoint/2010/main" val="346673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C317-7619-45D9-BB9A-18C0F9F1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305DC-8494-4A7D-9C42-E9F955F96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6" y="-33789"/>
            <a:ext cx="10388367" cy="6925578"/>
          </a:xfrm>
        </p:spPr>
      </p:pic>
    </p:spTree>
    <p:extLst>
      <p:ext uri="{BB962C8B-B14F-4D97-AF65-F5344CB8AC3E}">
        <p14:creationId xmlns:p14="http://schemas.microsoft.com/office/powerpoint/2010/main" val="344465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8273-8AE9-4424-B3E3-FBAD0505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D057C-FB01-457F-B7E5-76212F6C8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965575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0254-ECBB-47D1-A28D-64F9D47E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D4499-D81A-4299-A5F4-0882A90A2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7" y="677"/>
            <a:ext cx="10285985" cy="6857323"/>
          </a:xfrm>
        </p:spPr>
      </p:pic>
    </p:spTree>
    <p:extLst>
      <p:ext uri="{BB962C8B-B14F-4D97-AF65-F5344CB8AC3E}">
        <p14:creationId xmlns:p14="http://schemas.microsoft.com/office/powerpoint/2010/main" val="1466905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Blue Hill Connectivity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Stahnke</dc:creator>
  <cp:lastModifiedBy>Bruce Stahnke</cp:lastModifiedBy>
  <cp:revision>13</cp:revision>
  <dcterms:created xsi:type="dcterms:W3CDTF">2019-02-11T20:59:04Z</dcterms:created>
  <dcterms:modified xsi:type="dcterms:W3CDTF">2019-02-12T21:57:54Z</dcterms:modified>
</cp:coreProperties>
</file>